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0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44183694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04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05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Малооблачно,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4-9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2-4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20-22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06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05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2-7 м/с. Температура воздуха 5-7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79754" y="342000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79754" y="2295018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мая метеорологические условия будут способствовать рассеиванию загрязняющих веществ в атмосфере города, ночью 06 мая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5BBE965E-7D13-5BF9-4D97-D9B0164BAE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0383448"/>
              </p:ext>
            </p:extLst>
          </p:nvPr>
        </p:nvGraphicFramePr>
        <p:xfrm>
          <a:off x="5037999" y="4146520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21599</TotalTime>
  <Words>630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4279</cp:revision>
  <cp:lastPrinted>2021-10-14T11:15:53Z</cp:lastPrinted>
  <dcterms:created xsi:type="dcterms:W3CDTF">2018-03-27T06:03:00Z</dcterms:created>
  <dcterms:modified xsi:type="dcterms:W3CDTF">2026-05-04T07:27:18Z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